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452318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Speed Trap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X’s. Hands relaxed at sides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12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602A4-A198-4813-BE9F-F687A4B9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49293"/>
            <a:ext cx="7025777" cy="28528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70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2019-06-19T17:28:07Z</dcterms:modified>
  <cp:category>Shooting</cp:category>
</cp:coreProperties>
</file>